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726" autoAdjust="0"/>
  </p:normalViewPr>
  <p:slideViewPr>
    <p:cSldViewPr snapToGrid="0" snapToObjects="1">
      <p:cViewPr varScale="1">
        <p:scale>
          <a:sx n="95" d="100"/>
          <a:sy n="95" d="100"/>
        </p:scale>
        <p:origin x="84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Cholewka" userId="48d85012-abe2-463d-9776-e9b2a2161f91" providerId="ADAL" clId="{B912B92F-77E9-4585-BD7C-105280A10D15}"/>
    <pc:docChg chg="modSld">
      <pc:chgData name="Susan Cholewka" userId="48d85012-abe2-463d-9776-e9b2a2161f91" providerId="ADAL" clId="{B912B92F-77E9-4585-BD7C-105280A10D15}" dt="2022-03-09T19:57:37.301" v="75" actId="20577"/>
      <pc:docMkLst>
        <pc:docMk/>
      </pc:docMkLst>
      <pc:sldChg chg="modSp mod">
        <pc:chgData name="Susan Cholewka" userId="48d85012-abe2-463d-9776-e9b2a2161f91" providerId="ADAL" clId="{B912B92F-77E9-4585-BD7C-105280A10D15}" dt="2022-03-09T19:57:37.301" v="75" actId="20577"/>
        <pc:sldMkLst>
          <pc:docMk/>
          <pc:sldMk cId="2943998145" sldId="257"/>
        </pc:sldMkLst>
        <pc:spChg chg="mod">
          <ac:chgData name="Susan Cholewka" userId="48d85012-abe2-463d-9776-e9b2a2161f91" providerId="ADAL" clId="{B912B92F-77E9-4585-BD7C-105280A10D15}" dt="2022-03-09T19:57:37.301" v="75" actId="20577"/>
          <ac:spMkLst>
            <pc:docMk/>
            <pc:sldMk cId="2943998145" sldId="257"/>
            <ac:spMk id="8" creationId="{DBB74A96-8939-44BA-B3C5-83D26DED99F3}"/>
          </ac:spMkLst>
        </pc:spChg>
      </pc:sldChg>
    </pc:docChg>
  </pc:docChgLst>
  <pc:docChgLst>
    <pc:chgData name="Susan Cholewka" userId="48d85012-abe2-463d-9776-e9b2a2161f91" providerId="ADAL" clId="{47600AD8-C646-40B1-A61B-62C5E14EFFBB}"/>
    <pc:docChg chg="modSld">
      <pc:chgData name="Susan Cholewka" userId="48d85012-abe2-463d-9776-e9b2a2161f91" providerId="ADAL" clId="{47600AD8-C646-40B1-A61B-62C5E14EFFBB}" dt="2022-03-09T14:09:14.050" v="21" actId="1076"/>
      <pc:docMkLst>
        <pc:docMk/>
      </pc:docMkLst>
      <pc:sldChg chg="modSp mod">
        <pc:chgData name="Susan Cholewka" userId="48d85012-abe2-463d-9776-e9b2a2161f91" providerId="ADAL" clId="{47600AD8-C646-40B1-A61B-62C5E14EFFBB}" dt="2022-03-09T14:09:14.050" v="21" actId="1076"/>
        <pc:sldMkLst>
          <pc:docMk/>
          <pc:sldMk cId="2943998145" sldId="257"/>
        </pc:sldMkLst>
        <pc:spChg chg="mod">
          <ac:chgData name="Susan Cholewka" userId="48d85012-abe2-463d-9776-e9b2a2161f91" providerId="ADAL" clId="{47600AD8-C646-40B1-A61B-62C5E14EFFBB}" dt="2022-03-09T14:04:58.908" v="9" actId="20577"/>
          <ac:spMkLst>
            <pc:docMk/>
            <pc:sldMk cId="2943998145" sldId="257"/>
            <ac:spMk id="3" creationId="{8357F0D4-C21B-443D-930A-0B17A6EDF210}"/>
          </ac:spMkLst>
        </pc:spChg>
        <pc:spChg chg="mod">
          <ac:chgData name="Susan Cholewka" userId="48d85012-abe2-463d-9776-e9b2a2161f91" providerId="ADAL" clId="{47600AD8-C646-40B1-A61B-62C5E14EFFBB}" dt="2022-03-09T14:09:14.050" v="21" actId="1076"/>
          <ac:spMkLst>
            <pc:docMk/>
            <pc:sldMk cId="2943998145" sldId="257"/>
            <ac:spMk id="8" creationId="{DBB74A96-8939-44BA-B3C5-83D26DED99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ONLFinal 2016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4366181"/>
            <a:ext cx="1138413" cy="6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6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1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0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NLFinal 2016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4366181"/>
            <a:ext cx="1138413" cy="6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0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NLFinal 2016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4366181"/>
            <a:ext cx="1138413" cy="6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1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3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2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ONLFinal 2016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4366181"/>
            <a:ext cx="1138413" cy="6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7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ONLFinal 2016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4366181"/>
            <a:ext cx="1138413" cy="6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6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5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rgbClr val="F0F5FA">
                <a:alpha val="43922"/>
              </a:srgbClr>
            </a:gs>
            <a:gs pos="100000">
              <a:srgbClr val="B0C6E1"/>
            </a:gs>
            <a:gs pos="94000">
              <a:schemeClr val="accent1">
                <a:lumMod val="45000"/>
                <a:lumOff val="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9B440-D0D5-2941-BB0F-0BA55E5ADB87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AE67-5420-CD4A-BB7E-6E2A2A0BE9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NLFinal 2016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4366181"/>
            <a:ext cx="1138413" cy="6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357F0D4-C21B-443D-930A-0B17A6EDF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NWESC Co-chair Report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Education Session #3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March 18, 2022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B74A96-8939-44BA-B3C5-83D26DED99F3}"/>
              </a:ext>
            </a:extLst>
          </p:cNvPr>
          <p:cNvSpPr txBox="1"/>
          <p:nvPr/>
        </p:nvSpPr>
        <p:spPr>
          <a:xfrm>
            <a:off x="1411396" y="949660"/>
            <a:ext cx="6528546" cy="4193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Times New Roman" panose="02020603050405020304" pitchFamily="18" charset="0"/>
              </a:rPr>
              <a:t>Moderator –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Marie Foley-Danecker, DNP, RN, CCRN, NE-BC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Vice President Patient Care Services, Chief Nursing Officer</a:t>
            </a:r>
            <a:r>
              <a:rPr lang="en-US" sz="1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Hackensack Meridian Health Ocean University Medical Center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panose="020F0502020204030204" pitchFamily="34" charset="0"/>
              </a:rPr>
              <a:t> 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Panelists –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Times New Roman" panose="02020603050405020304" pitchFamily="18" charset="0"/>
              </a:rPr>
              <a:t>Alyssa Cioffi, 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RN,</a:t>
            </a:r>
            <a:r>
              <a:rPr lang="en-US" sz="12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Overlook Medical Center, Atlantic Health System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Times New Roman" panose="02020603050405020304" pitchFamily="18" charset="0"/>
              </a:rPr>
              <a:t>Anne Harkness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RN,</a:t>
            </a:r>
            <a:r>
              <a:rPr lang="en-US" sz="12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Hackensack Meridian Health Southern Ocean Medical Ctr.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Times New Roman" panose="02020603050405020304" pitchFamily="18" charset="0"/>
              </a:rPr>
              <a:t>Marie Italiano, 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RN, Hackensack Meridian Health Ocean University Medical Ctr</a:t>
            </a:r>
            <a:endParaRPr lang="en-US" sz="1200" dirty="0"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Times New Roman" panose="02020603050405020304" pitchFamily="18" charset="0"/>
              </a:rPr>
              <a:t>Sara Schatz, RN,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Holy Name </a:t>
            </a:r>
            <a:r>
              <a:rPr lang="en-US" sz="1200">
                <a:effectLst/>
                <a:ea typeface="Times New Roman" panose="02020603050405020304" pitchFamily="18" charset="0"/>
              </a:rPr>
              <a:t>Medical Center</a:t>
            </a: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Times New Roman" panose="02020603050405020304" pitchFamily="18" charset="0"/>
              </a:rPr>
              <a:t>Tara Rojo, 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RN, Hackensack Meridian Health Palisades Medical Center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effectLst/>
                <a:ea typeface="Times New Roman" panose="02020603050405020304" pitchFamily="18" charset="0"/>
              </a:rPr>
              <a:t>Megan Valenzuela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, RN, Chilton Medical Center, Atlantic Health System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1200" b="1" dirty="0">
                <a:effectLst/>
                <a:ea typeface="Times New Roman" panose="02020603050405020304" pitchFamily="18" charset="0"/>
              </a:rPr>
              <a:t> </a:t>
            </a:r>
            <a:r>
              <a:rPr lang="en-US" sz="12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What did you take back to your council from the February 4 program?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12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What does your council need?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12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Describe some of the lessons learned to date.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12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Describe the gaps.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12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Describe some of the best practices.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981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9c2575d88b04331269ab8b781e2fe12ea947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162</Words>
  <Application>Microsoft Office PowerPoint</Application>
  <PresentationFormat>On-screen Show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Noto Sans Symbols</vt:lpstr>
      <vt:lpstr>Times New Roman</vt:lpstr>
      <vt:lpstr>Office Theme</vt:lpstr>
      <vt:lpstr>  NWESC Co-chair Report Education Session #3 March 18, 2022 </vt:lpstr>
    </vt:vector>
  </TitlesOfParts>
  <Company>NJHA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Milla Khoroshilov</dc:creator>
  <cp:lastModifiedBy>Susan Cholewka</cp:lastModifiedBy>
  <cp:revision>12</cp:revision>
  <dcterms:created xsi:type="dcterms:W3CDTF">2016-03-22T15:20:25Z</dcterms:created>
  <dcterms:modified xsi:type="dcterms:W3CDTF">2022-03-09T19:57:40Z</dcterms:modified>
</cp:coreProperties>
</file>